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66" r:id="rId14"/>
    <p:sldId id="270" r:id="rId15"/>
    <p:sldId id="267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EC1D4A-A796-47C3-A63E-CE236FB377E2}" type="datetimeFigureOut">
              <a:rPr lang="cs-CZ" smtClean="0"/>
              <a:t>6.2.2020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/>
          <a:lstStyle/>
          <a:p>
            <a:r>
              <a:rPr lang="cs-CZ" dirty="0" smtClean="0"/>
              <a:t>KATEDRÁLA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3548" y="1556792"/>
            <a:ext cx="8136904" cy="2232248"/>
          </a:xfrm>
        </p:spPr>
        <p:txBody>
          <a:bodyPr>
            <a:noAutofit/>
          </a:bodyPr>
          <a:lstStyle/>
          <a:p>
            <a:pPr algn="l"/>
            <a:r>
              <a:rPr lang="cs-CZ" sz="2400" dirty="0"/>
              <a:t>Katedrála </a:t>
            </a:r>
            <a:r>
              <a:rPr lang="cs-CZ" sz="2400" dirty="0" smtClean="0"/>
              <a:t>znamená </a:t>
            </a:r>
            <a:r>
              <a:rPr lang="cs-CZ" sz="2400" dirty="0"/>
              <a:t>předně hlavní kostel diecéze, sídelní kostel biskupa nebo arcibiskupa. </a:t>
            </a:r>
            <a:endParaRPr lang="cs-CZ" sz="2400" dirty="0" smtClean="0"/>
          </a:p>
          <a:p>
            <a:pPr algn="l"/>
            <a:r>
              <a:rPr lang="cs-CZ" sz="2400" dirty="0" smtClean="0"/>
              <a:t>V </a:t>
            </a:r>
            <a:r>
              <a:rPr lang="cs-CZ" sz="2400" dirty="0"/>
              <a:t>architektuře </a:t>
            </a:r>
            <a:r>
              <a:rPr lang="cs-CZ" sz="2400" dirty="0" smtClean="0"/>
              <a:t>se užívá </a:t>
            </a:r>
            <a:r>
              <a:rPr lang="cs-CZ" sz="2400" dirty="0"/>
              <a:t>označení katedrála či kostel katedrálního typu jako typologický pojem pro velký, tří- nebo vícelodní kostel s transeptem a chórovým ochozem lemovaným </a:t>
            </a:r>
            <a:r>
              <a:rPr lang="cs-CZ" sz="2400" dirty="0" smtClean="0"/>
              <a:t>kaplemi.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8" y="4005064"/>
            <a:ext cx="2034847" cy="238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katedrála půdor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117" y="4005064"/>
            <a:ext cx="3179586" cy="23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6" y="911481"/>
            <a:ext cx="4138389" cy="5035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42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9" y="1428670"/>
            <a:ext cx="6948263" cy="40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6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19" y="792163"/>
            <a:ext cx="3713162" cy="527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16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36" y="1952836"/>
            <a:ext cx="40537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18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600200"/>
            <a:ext cx="52705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394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92" y="1121659"/>
            <a:ext cx="6333017" cy="461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77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57" y="808038"/>
            <a:ext cx="3621087" cy="524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6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85" y="1490489"/>
            <a:ext cx="5427831" cy="3877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9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65" y="1376772"/>
            <a:ext cx="660887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327748" cy="2505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72" y="548680"/>
            <a:ext cx="348739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38" y="3861048"/>
            <a:ext cx="6764725" cy="2136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7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0390"/>
            <a:ext cx="4608512" cy="4388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385" y="2584442"/>
            <a:ext cx="4185580" cy="3652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75" y="2258436"/>
            <a:ext cx="4129050" cy="2312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736304" cy="19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971600" y="2420888"/>
            <a:ext cx="783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err="1" smtClean="0"/>
              <a:t>Worms</a:t>
            </a:r>
            <a:endParaRPr lang="cs-CZ" sz="16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36" y="45095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668344" y="2312330"/>
            <a:ext cx="620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 </a:t>
            </a:r>
            <a:r>
              <a:rPr lang="cs-CZ" sz="1600" dirty="0" err="1" smtClean="0"/>
              <a:t>Špýr</a:t>
            </a:r>
            <a:endParaRPr lang="cs-CZ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41"/>
          <a:stretch/>
        </p:blipFill>
        <p:spPr bwMode="auto">
          <a:xfrm>
            <a:off x="1547664" y="4653137"/>
            <a:ext cx="2733675" cy="1392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05544" y="6165304"/>
            <a:ext cx="595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Y</a:t>
            </a:r>
            <a:r>
              <a:rPr lang="cs-CZ" sz="1600" dirty="0" smtClean="0"/>
              <a:t>ork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39" y="4570704"/>
            <a:ext cx="1656184" cy="1488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084168" y="6165304"/>
            <a:ext cx="6998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Jakub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2624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6" y="404664"/>
            <a:ext cx="4089903" cy="3024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68960"/>
            <a:ext cx="5096993" cy="339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9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06" y="1123206"/>
            <a:ext cx="3045388" cy="4611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30140" y="548680"/>
            <a:ext cx="1883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Saint-Denis</a:t>
            </a:r>
            <a:r>
              <a:rPr lang="cs-CZ" dirty="0"/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571415" cy="3428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6593"/>
            <a:ext cx="2448272" cy="210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82" y="1124744"/>
            <a:ext cx="5410437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669285" y="5085184"/>
            <a:ext cx="1850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Winchester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8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" y="2564904"/>
            <a:ext cx="583848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692217" y="6021288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Gdaňsk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980728"/>
            <a:ext cx="2635493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4598191" cy="3444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6"/>
          <a:stretch/>
        </p:blipFill>
        <p:spPr bwMode="auto">
          <a:xfrm>
            <a:off x="323528" y="928048"/>
            <a:ext cx="1714500" cy="2122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271462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68245" y="558716"/>
            <a:ext cx="1207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 smtClean="0"/>
              <a:t>Toledo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2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137</TotalTime>
  <Words>51</Words>
  <Application>Microsoft Office PowerPoint</Application>
  <PresentationFormat>Předvádění na obrazovce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Exekutivní</vt:lpstr>
      <vt:lpstr>KATEDRÁLA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KATEDRÁLA</dc:title>
  <dc:creator>Pavel Tobek</dc:creator>
  <cp:lastModifiedBy>Pavel Tobek</cp:lastModifiedBy>
  <cp:revision>12</cp:revision>
  <dcterms:created xsi:type="dcterms:W3CDTF">2020-02-05T19:41:14Z</dcterms:created>
  <dcterms:modified xsi:type="dcterms:W3CDTF">2020-02-06T09:58:07Z</dcterms:modified>
</cp:coreProperties>
</file>