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Lato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Henry VIII and Edward VI change the church in England</a:t>
            </a:r>
            <a:endParaRPr/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311700" y="27971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Henry VIII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Attempt’s to father a son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Pope refused Henry’s request to divorce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Parliament named Henry the </a:t>
            </a:r>
            <a:r>
              <a:rPr b="1" lang="cs"/>
              <a:t>Supreme Head of the Church</a:t>
            </a:r>
            <a:endParaRPr b="1"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Henry closed all the monasteries - affected England very much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1536 - </a:t>
            </a:r>
            <a:r>
              <a:rPr b="1" lang="cs"/>
              <a:t>Robert Aske</a:t>
            </a:r>
            <a:r>
              <a:rPr lang="cs"/>
              <a:t> led the </a:t>
            </a:r>
            <a:r>
              <a:rPr b="1" lang="cs"/>
              <a:t>Pilgrimage of Grace</a:t>
            </a:r>
            <a:r>
              <a:rPr lang="cs"/>
              <a:t> to protest (executed)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Henry was not opposed to the main Catholic teachings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1547 - Henry died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Edward VI</a:t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Became King at the age of nine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1547 - Chantries were closed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new Protestant Prayer Book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Stone altars replaced, vestments were simplified, statues and stained glass windows were smashed up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cs"/>
              <a:t>Catholic protesters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