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6D387-BC46-4747-847A-BE499740D4AB}" type="datetimeFigureOut">
              <a:rPr lang="cs-CZ" smtClean="0"/>
              <a:t>22.04.2018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35EDD5-590A-4D3A-8A8B-9576A36DE066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ile:Maria_Tudor1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z/url?sa=i&amp;rct=j&amp;q=&amp;esrc=s&amp;source=images&amp;cd=&amp;cad=rja&amp;uact=8&amp;ved=2ahUKEwji79OHudXaAhVMtRQKHWeCDYMQjRx6BAgAEAU&amp;url=http%3A%2F%2Fspartacus-educational.com%2FTUDheretics.htm&amp;psig=AOvVaw1vdXH7j54xKAy6xDwhSMEJ&amp;ust=152474630042520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7200" dirty="0" smtClean="0">
                <a:latin typeface="Arial Black" pitchFamily="34" charset="0"/>
              </a:rPr>
              <a:t>MARY TUDOR</a:t>
            </a:r>
            <a:br>
              <a:rPr lang="cs-CZ" sz="7200" dirty="0" smtClean="0">
                <a:latin typeface="Arial Black" pitchFamily="34" charset="0"/>
              </a:rPr>
            </a:br>
            <a:r>
              <a:rPr lang="cs-CZ" sz="4000" dirty="0" smtClean="0">
                <a:latin typeface="Arial Black" pitchFamily="34" charset="0"/>
              </a:rPr>
              <a:t>BLOODY MARY</a:t>
            </a:r>
            <a:endParaRPr lang="cs-CZ" sz="7200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23928" y="6453336"/>
            <a:ext cx="6400800" cy="1752600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chemeClr val="tx1"/>
                </a:solidFill>
              </a:rPr>
              <a:t>Kristýna </a:t>
            </a:r>
            <a:r>
              <a:rPr lang="cs-CZ" sz="1800" dirty="0" err="1" smtClean="0">
                <a:solidFill>
                  <a:schemeClr val="tx1"/>
                </a:solidFill>
              </a:rPr>
              <a:t>Flekalová</a:t>
            </a:r>
            <a:r>
              <a:rPr lang="cs-CZ" sz="1800" dirty="0" smtClean="0">
                <a:solidFill>
                  <a:schemeClr val="tx1"/>
                </a:solidFill>
              </a:rPr>
              <a:t> a Petra Muchová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Maria Tudor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3672408" cy="4843779"/>
          </a:xfrm>
          <a:prstGeom prst="rect">
            <a:avLst/>
          </a:prstGeom>
          <a:noFill/>
        </p:spPr>
      </p:pic>
      <p:pic>
        <p:nvPicPr>
          <p:cNvPr id="16388" name="Picture 4" descr="Výsledek obrázku pro burning of protestant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276872"/>
            <a:ext cx="4537567" cy="350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Queen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Ireland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1553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Henry VIII</a:t>
            </a:r>
          </a:p>
          <a:p>
            <a:r>
              <a:rPr lang="cs-CZ" dirty="0" err="1" smtClean="0"/>
              <a:t>Wife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Philip</a:t>
            </a:r>
            <a:r>
              <a:rPr lang="cs-CZ" dirty="0" smtClean="0"/>
              <a:t> II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Spain</a:t>
            </a:r>
            <a:endParaRPr lang="cs-CZ" dirty="0" smtClean="0"/>
          </a:p>
          <a:p>
            <a:r>
              <a:rPr lang="cs-CZ" dirty="0" err="1" smtClean="0"/>
              <a:t>Attemp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reformation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protestants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284 </a:t>
            </a:r>
            <a:r>
              <a:rPr lang="cs-CZ" dirty="0" err="1" smtClean="0"/>
              <a:t>protestants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burnt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beliefs</a:t>
            </a:r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attend</a:t>
            </a:r>
            <a:r>
              <a:rPr lang="cs-CZ" dirty="0" smtClean="0"/>
              <a:t>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endParaRPr lang="cs-CZ" dirty="0" smtClean="0"/>
          </a:p>
          <a:p>
            <a:r>
              <a:rPr lang="cs-CZ" dirty="0" err="1" smtClean="0"/>
              <a:t>Statues</a:t>
            </a:r>
            <a:r>
              <a:rPr lang="cs-CZ" dirty="0" smtClean="0"/>
              <a:t>, stone </a:t>
            </a:r>
            <a:r>
              <a:rPr lang="cs-CZ" dirty="0" err="1" smtClean="0"/>
              <a:t>altars</a:t>
            </a:r>
            <a:r>
              <a:rPr lang="cs-CZ" dirty="0" smtClean="0"/>
              <a:t>, </a:t>
            </a:r>
            <a:r>
              <a:rPr lang="cs-CZ" dirty="0" err="1" smtClean="0"/>
              <a:t>prayers</a:t>
            </a:r>
            <a:r>
              <a:rPr lang="cs-CZ" dirty="0" smtClean="0"/>
              <a:t> to </a:t>
            </a:r>
            <a:r>
              <a:rPr lang="cs-CZ" dirty="0" err="1" smtClean="0"/>
              <a:t>virgin</a:t>
            </a:r>
            <a:r>
              <a:rPr lang="cs-CZ" dirty="0" smtClean="0"/>
              <a:t> Mary</a:t>
            </a:r>
          </a:p>
          <a:p>
            <a:r>
              <a:rPr lang="cs-CZ" dirty="0" err="1" smtClean="0"/>
              <a:t>Authority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Pope </a:t>
            </a:r>
            <a:r>
              <a:rPr lang="cs-CZ" dirty="0" err="1" smtClean="0"/>
              <a:t>over</a:t>
            </a:r>
            <a:r>
              <a:rPr lang="cs-CZ" dirty="0" smtClean="0"/>
              <a:t> religion in </a:t>
            </a:r>
            <a:r>
              <a:rPr lang="cs-CZ" dirty="0" err="1" smtClean="0"/>
              <a:t>England</a:t>
            </a:r>
            <a:endParaRPr lang="cs-CZ" dirty="0" smtClean="0"/>
          </a:p>
          <a:p>
            <a:r>
              <a:rPr lang="cs-CZ" dirty="0" err="1" smtClean="0"/>
              <a:t>Lutherans</a:t>
            </a:r>
            <a:r>
              <a:rPr lang="cs-CZ" dirty="0" smtClean="0"/>
              <a:t> </a:t>
            </a:r>
            <a:r>
              <a:rPr lang="cs-CZ" dirty="0" err="1" smtClean="0"/>
              <a:t>Latimer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Ridley</a:t>
            </a:r>
            <a:r>
              <a:rPr lang="cs-CZ" dirty="0" smtClean="0"/>
              <a:t> – Oxford 1555</a:t>
            </a:r>
          </a:p>
          <a:p>
            <a:r>
              <a:rPr lang="cs-CZ" dirty="0" smtClean="0"/>
              <a:t>John Fox – </a:t>
            </a:r>
            <a:r>
              <a:rPr lang="cs-CZ" dirty="0" err="1" smtClean="0"/>
              <a:t>book</a:t>
            </a:r>
            <a:endParaRPr lang="cs-CZ" dirty="0" smtClean="0"/>
          </a:p>
          <a:p>
            <a:r>
              <a:rPr lang="cs-CZ" dirty="0" err="1" smtClean="0"/>
              <a:t>Preachers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writers</a:t>
            </a:r>
            <a:r>
              <a:rPr lang="cs-CZ" dirty="0" smtClean="0"/>
              <a:t> </a:t>
            </a:r>
            <a:r>
              <a:rPr lang="cs-CZ" dirty="0" err="1" smtClean="0"/>
              <a:t>fled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Switzerland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Philip</a:t>
            </a:r>
            <a:r>
              <a:rPr lang="cs-CZ" dirty="0" smtClean="0"/>
              <a:t> II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Spain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in </a:t>
            </a:r>
            <a:r>
              <a:rPr lang="cs-CZ" dirty="0" err="1" smtClean="0"/>
              <a:t>England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scared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Mary </a:t>
            </a:r>
            <a:r>
              <a:rPr lang="cs-CZ" dirty="0" err="1" smtClean="0"/>
              <a:t>having</a:t>
            </a:r>
            <a:r>
              <a:rPr lang="cs-CZ" dirty="0" smtClean="0"/>
              <a:t> a </a:t>
            </a:r>
            <a:r>
              <a:rPr lang="cs-CZ" dirty="0" err="1" smtClean="0"/>
              <a:t>child</a:t>
            </a:r>
            <a:endParaRPr lang="cs-CZ" dirty="0" smtClean="0"/>
          </a:p>
          <a:p>
            <a:r>
              <a:rPr lang="cs-CZ" dirty="0" err="1" smtClean="0"/>
              <a:t>Spanish</a:t>
            </a:r>
            <a:r>
              <a:rPr lang="cs-CZ" dirty="0" smtClean="0"/>
              <a:t> king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protestants</a:t>
            </a:r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executed</a:t>
            </a:r>
            <a:r>
              <a:rPr lang="cs-CZ" dirty="0" smtClean="0"/>
              <a:t> –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courage</a:t>
            </a:r>
            <a:r>
              <a:rPr lang="cs-CZ" dirty="0" smtClean="0"/>
              <a:t> </a:t>
            </a:r>
            <a:r>
              <a:rPr lang="cs-CZ" dirty="0" err="1" smtClean="0"/>
              <a:t>inspired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to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protestanst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Mary‘s </a:t>
            </a:r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Catholic</a:t>
            </a:r>
            <a:r>
              <a:rPr lang="cs-CZ" dirty="0" smtClean="0"/>
              <a:t> </a:t>
            </a:r>
            <a:r>
              <a:rPr lang="cs-CZ" dirty="0" err="1" smtClean="0"/>
              <a:t>faith</a:t>
            </a:r>
            <a:r>
              <a:rPr lang="cs-CZ" dirty="0" smtClean="0"/>
              <a:t> had a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reputation</a:t>
            </a:r>
            <a:endParaRPr lang="cs-CZ" dirty="0" smtClean="0"/>
          </a:p>
          <a:p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Bloody</a:t>
            </a:r>
            <a:r>
              <a:rPr lang="cs-CZ" dirty="0" smtClean="0"/>
              <a:t> Mary </a:t>
            </a:r>
            <a:r>
              <a:rPr lang="cs-CZ" dirty="0" err="1" smtClean="0"/>
              <a:t>or</a:t>
            </a:r>
            <a:r>
              <a:rPr lang="cs-CZ" dirty="0" smtClean="0"/>
              <a:t> not?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endParaRPr lang="cs-CZ" dirty="0" smtClean="0"/>
          </a:p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hanged</a:t>
            </a:r>
            <a:r>
              <a:rPr lang="cs-CZ" dirty="0" smtClean="0"/>
              <a:t>, </a:t>
            </a:r>
            <a:r>
              <a:rPr lang="cs-CZ" dirty="0" err="1" smtClean="0"/>
              <a:t>drawn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quartered</a:t>
            </a:r>
            <a:r>
              <a:rPr lang="cs-CZ" dirty="0" smtClean="0"/>
              <a:t> – </a:t>
            </a:r>
            <a:r>
              <a:rPr lang="cs-CZ" dirty="0" err="1" smtClean="0"/>
              <a:t>Catholicism</a:t>
            </a:r>
            <a:endParaRPr lang="cs-CZ" dirty="0" smtClean="0"/>
          </a:p>
          <a:p>
            <a:r>
              <a:rPr lang="cs-CZ" dirty="0" smtClean="0"/>
              <a:t>Tudor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cruel</a:t>
            </a:r>
            <a:r>
              <a:rPr lang="cs-CZ" dirty="0" smtClean="0"/>
              <a:t> period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Succesor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Her </a:t>
            </a:r>
            <a:r>
              <a:rPr lang="cs-CZ" dirty="0" err="1" smtClean="0"/>
              <a:t>reign</a:t>
            </a:r>
            <a:r>
              <a:rPr lang="cs-CZ" dirty="0" smtClean="0"/>
              <a:t> </a:t>
            </a:r>
            <a:r>
              <a:rPr lang="cs-CZ" dirty="0" err="1" smtClean="0"/>
              <a:t>ended</a:t>
            </a:r>
            <a:r>
              <a:rPr lang="cs-CZ" dirty="0" smtClean="0"/>
              <a:t> in 1558</a:t>
            </a:r>
          </a:p>
          <a:p>
            <a:r>
              <a:rPr lang="cs-CZ" dirty="0" err="1" smtClean="0"/>
              <a:t>Ill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endParaRPr lang="cs-CZ" dirty="0" smtClean="0"/>
          </a:p>
          <a:p>
            <a:r>
              <a:rPr lang="cs-CZ" dirty="0" err="1" smtClean="0"/>
              <a:t>Failed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a baby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4169</TotalTime>
  <Words>176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Vrchol</vt:lpstr>
      <vt:lpstr>MARY TUDOR BLOODY MARY</vt:lpstr>
      <vt:lpstr>Who was she?</vt:lpstr>
      <vt:lpstr>Mary and protestants</vt:lpstr>
      <vt:lpstr>Mary and Philip II of Spain</vt:lpstr>
      <vt:lpstr>Bloody Mary or not?</vt:lpstr>
      <vt:lpstr>Succesor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BLOODY MARY</dc:title>
  <dc:creator>Petra Muchová</dc:creator>
  <cp:lastModifiedBy>Petra Muchová</cp:lastModifiedBy>
  <cp:revision>30</cp:revision>
  <dcterms:created xsi:type="dcterms:W3CDTF">2018-04-22T15:19:15Z</dcterms:created>
  <dcterms:modified xsi:type="dcterms:W3CDTF">2018-04-25T12:48:56Z</dcterms:modified>
</cp:coreProperties>
</file>