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71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4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12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70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85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52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1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21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80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8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68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63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0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0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73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AEA6A0-CDFD-4A71-B268-79D638153C5F}" type="datetimeFigureOut">
              <a:rPr lang="cs-CZ" smtClean="0"/>
              <a:pPr/>
              <a:t>25. 4. 2018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225C5-24E9-4B19-A3FA-E82F9AF9A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521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4682" y="228265"/>
            <a:ext cx="10906126" cy="56070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Undefeatable Armanda</a:t>
            </a: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 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521236" y="5563967"/>
            <a:ext cx="2522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Dominik Doubrava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Ondřej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Cieslar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František Hájek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7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56389" y="0"/>
            <a:ext cx="3764692" cy="68410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02" y="0"/>
            <a:ext cx="475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6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161" y="555291"/>
            <a:ext cx="10353762" cy="405875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Catholic Spanish King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Phiph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the most powerful ruler in Europe, want to conquer Protestant England. He built a Grande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Felicísima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Armada "Great and Most Fortunate Navy"  also known as undefeatable Armada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joined Spain to get Calais last British holding in France.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/>
          </a:p>
          <a:p>
            <a:endParaRPr lang="en-GB" dirty="0"/>
          </a:p>
          <a:p>
            <a:endParaRPr lang="cs-CZ" dirty="0"/>
          </a:p>
        </p:txBody>
      </p:sp>
      <p:pic>
        <p:nvPicPr>
          <p:cNvPr id="4" name="Obrázek 3" descr="Spanish_Armada_firesh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086" y="2823917"/>
            <a:ext cx="6415423" cy="3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285" y="262758"/>
            <a:ext cx="10353762" cy="970450"/>
          </a:xfrm>
        </p:spPr>
        <p:txBody>
          <a:bodyPr/>
          <a:lstStyle/>
          <a:p>
            <a:r>
              <a:rPr lang="cs-CZ" b="1" dirty="0" err="1" smtClean="0">
                <a:latin typeface="Arial Black" panose="020B0A04020102020204" pitchFamily="34" charset="0"/>
              </a:rPr>
              <a:t>The</a:t>
            </a:r>
            <a:r>
              <a:rPr lang="cs-CZ" b="1" dirty="0" smtClean="0">
                <a:latin typeface="Arial Black" panose="020B0A04020102020204" pitchFamily="34" charset="0"/>
              </a:rPr>
              <a:t> </a:t>
            </a:r>
            <a:r>
              <a:rPr lang="cs-CZ" b="1" dirty="0" err="1" smtClean="0">
                <a:latin typeface="Arial Black" panose="020B0A04020102020204" pitchFamily="34" charset="0"/>
              </a:rPr>
              <a:t>Battle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0735" y="1396117"/>
            <a:ext cx="9586038" cy="4510697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fleet sailed from Lisbon (28.may 1588) to Chanel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Lamenche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they take heavy losses due to bad weather, problems with food and water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drake's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in Cadiz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undefeatable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defeated by English commander Charles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Howard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battle of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Gravelings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 June 1588) with the use o fire ships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Spanish escape Nord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 they took heavy losses while the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sailing around Scotland and Ireland.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navy was supposed to be general Santa Cruz,  but he died before the invasion. He was replaced by not so good commander Duke of Medina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Sidonia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8714" y="3861530"/>
            <a:ext cx="2079528" cy="27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Arial Black" panose="020B0A04020102020204" pitchFamily="34" charset="0"/>
              </a:rPr>
              <a:t>English</a:t>
            </a:r>
            <a:r>
              <a:rPr lang="cs-CZ" b="1" dirty="0" smtClean="0">
                <a:latin typeface="Arial Black" panose="020B0A04020102020204" pitchFamily="34" charset="0"/>
              </a:rPr>
              <a:t> </a:t>
            </a:r>
            <a:r>
              <a:rPr lang="cs-CZ" b="1" dirty="0" err="1" smtClean="0">
                <a:latin typeface="Arial Black" panose="020B0A04020102020204" pitchFamily="34" charset="0"/>
              </a:rPr>
              <a:t>men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sides, there was experience Admiral Charles Howard and great corsairs Francis Drake and John Hawkins.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sailors were also more competent than Spanish army trained to fight on the ground.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55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30</TotalTime>
  <Words>218</Words>
  <Application>Microsoft Office PowerPoint</Application>
  <PresentationFormat>Širokoúhlá obrazovka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 Black</vt:lpstr>
      <vt:lpstr>Calisto MT</vt:lpstr>
      <vt:lpstr>Times New Roman</vt:lpstr>
      <vt:lpstr>Trebuchet MS</vt:lpstr>
      <vt:lpstr>Wingdings 2</vt:lpstr>
      <vt:lpstr>Břidlice</vt:lpstr>
      <vt:lpstr>Undefeatable Armanda    </vt:lpstr>
      <vt:lpstr>Prezentace aplikace PowerPoint</vt:lpstr>
      <vt:lpstr>Prezentace aplikace PowerPoint</vt:lpstr>
      <vt:lpstr>The Battle</vt:lpstr>
      <vt:lpstr>English men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Philip II of Spain such a problem for Elizabeth and how did Elizabeth deal with threats from spain?</dc:title>
  <dc:creator>Dominik Doubrava</dc:creator>
  <cp:lastModifiedBy>Dominik Doubrava</cp:lastModifiedBy>
  <cp:revision>7</cp:revision>
  <dcterms:created xsi:type="dcterms:W3CDTF">2018-04-25T18:15:05Z</dcterms:created>
  <dcterms:modified xsi:type="dcterms:W3CDTF">2018-04-25T18:49:55Z</dcterms:modified>
</cp:coreProperties>
</file>