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9000" t="-9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8A0F-CB0F-4F30-BC38-5582E2847496}" type="datetimeFigureOut">
              <a:rPr lang="cs-CZ" smtClean="0"/>
              <a:t>25.01.2020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5C50-1692-4CC6-92E6-3A9AAFBA78B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kvinta-html.wz.cz/fyzika/termodynamika/struktura_a_vlastnosti_pevnych_latek/obrazky/14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755576" y="2204864"/>
            <a:ext cx="763284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DEFORMACE PEVNÉHO TĚLESA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u="sng" dirty="0" smtClean="0"/>
              <a:t>Eliška Gargulová </a:t>
            </a:r>
          </a:p>
          <a:p>
            <a:pPr>
              <a:spcBef>
                <a:spcPts val="0"/>
              </a:spcBef>
            </a:pPr>
            <a:r>
              <a:rPr lang="cs-CZ" u="sng" dirty="0" smtClean="0"/>
              <a:t>sexta</a:t>
            </a:r>
            <a:endParaRPr lang="cs-CZ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39552" y="1844824"/>
            <a:ext cx="741682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332656"/>
            <a:ext cx="835292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36000" indent="0">
              <a:spcBef>
                <a:spcPts val="0"/>
              </a:spcBef>
            </a:pPr>
            <a:r>
              <a:rPr lang="cs-CZ" sz="2000" b="1" u="sng" dirty="0"/>
              <a:t>DEFORMACE TĚLESA </a:t>
            </a:r>
            <a:endParaRPr lang="cs-CZ" sz="2000" b="1" u="sng" dirty="0" smtClean="0"/>
          </a:p>
          <a:p>
            <a:pPr marL="36000" indent="0">
              <a:spcBef>
                <a:spcPts val="0"/>
              </a:spcBef>
              <a:buNone/>
            </a:pPr>
            <a:r>
              <a:rPr lang="cs-CZ" sz="2000" dirty="0" smtClean="0"/>
              <a:t>= </a:t>
            </a:r>
            <a:r>
              <a:rPr lang="cs-CZ" sz="2000" dirty="0"/>
              <a:t>změna rozměrů, tvaru nebo objemu tělesa </a:t>
            </a:r>
            <a:r>
              <a:rPr lang="cs-CZ" sz="2000" dirty="0" smtClean="0"/>
              <a:t>způsobená </a:t>
            </a:r>
            <a:r>
              <a:rPr lang="cs-CZ" sz="2000" b="1" dirty="0" smtClean="0"/>
              <a:t>vnějšími silami</a:t>
            </a:r>
          </a:p>
          <a:p>
            <a:pPr marL="36000" indent="0">
              <a:spcBef>
                <a:spcPts val="0"/>
              </a:spcBef>
              <a:buNone/>
            </a:pPr>
            <a:endParaRPr lang="cs-CZ" sz="2000" b="1" dirty="0"/>
          </a:p>
          <a:p>
            <a:pPr marL="36000" indent="0">
              <a:spcBef>
                <a:spcPts val="0"/>
              </a:spcBef>
              <a:buNone/>
            </a:pP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340768"/>
            <a:ext cx="8352928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u="dbl" dirty="0" smtClean="0"/>
              <a:t>2 druhy deformace tělesa </a:t>
            </a:r>
          </a:p>
          <a:p>
            <a:r>
              <a:rPr lang="cs-CZ" sz="2000" u="dbl" dirty="0" smtClean="0"/>
              <a:t>PODLE DOBY TRVÁNÍ</a:t>
            </a:r>
            <a:r>
              <a:rPr lang="cs-CZ" sz="2000" dirty="0" smtClean="0"/>
              <a:t>: </a:t>
            </a:r>
          </a:p>
          <a:p>
            <a:endParaRPr lang="cs-CZ" sz="2000" dirty="0" smtClean="0"/>
          </a:p>
          <a:p>
            <a:r>
              <a:rPr lang="cs-CZ" sz="2000" b="1" u="sng" dirty="0" smtClean="0"/>
              <a:t>1. pružná (elastická) -</a:t>
            </a:r>
            <a:r>
              <a:rPr lang="cs-CZ" sz="2000" dirty="0" smtClean="0"/>
              <a:t>nepůsobí vnější síly, deformace vymizí. Tělesa jsou pružná (elastická), deformace je dočasná. </a:t>
            </a:r>
          </a:p>
          <a:p>
            <a:r>
              <a:rPr lang="cs-CZ" sz="2000" dirty="0" smtClean="0"/>
              <a:t>Příklad: </a:t>
            </a:r>
            <a:r>
              <a:rPr lang="cs-CZ" sz="2000" b="1" dirty="0" smtClean="0"/>
              <a:t>malé prodloužení pružiny nebo </a:t>
            </a:r>
            <a:r>
              <a:rPr lang="cs-CZ" sz="2000" b="1" dirty="0"/>
              <a:t>ohnutí ocelového </a:t>
            </a:r>
            <a:r>
              <a:rPr lang="cs-CZ" sz="2000" b="1" dirty="0" smtClean="0"/>
              <a:t>pásku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b="1" u="sng" dirty="0"/>
              <a:t>2. tvárná (plastická) </a:t>
            </a:r>
            <a:r>
              <a:rPr lang="cs-CZ" sz="2000" dirty="0"/>
              <a:t>- deformace, která přetrvává i pokud přestanou působit vnější </a:t>
            </a:r>
            <a:r>
              <a:rPr lang="cs-CZ" sz="2000" dirty="0" smtClean="0"/>
              <a:t>síly. </a:t>
            </a:r>
          </a:p>
          <a:p>
            <a:r>
              <a:rPr lang="cs-CZ" sz="2000" dirty="0" smtClean="0"/>
              <a:t>Příklad: </a:t>
            </a:r>
            <a:r>
              <a:rPr lang="cs-CZ" sz="2000" b="1" dirty="0" smtClean="0"/>
              <a:t>změna </a:t>
            </a:r>
            <a:r>
              <a:rPr lang="cs-CZ" sz="2000" b="1" dirty="0"/>
              <a:t>tvaru kovového tělesa při kování nebo </a:t>
            </a:r>
            <a:r>
              <a:rPr lang="cs-CZ" sz="2000" b="1" dirty="0" smtClean="0"/>
              <a:t>válcování.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</a:t>
            </a:r>
            <a:r>
              <a:rPr lang="cs-CZ" sz="2000" dirty="0"/>
              <a:t> praxi se vyskytují většinou oba druhy deformace současně.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podle</a:t>
            </a:r>
            <a:r>
              <a:rPr lang="pl-PL" b="1" dirty="0"/>
              <a:t> změny v krystalové mřížce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6632"/>
            <a:ext cx="8424936" cy="643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u="dbl" dirty="0" smtClean="0"/>
              <a:t>5 druhů deformace tělesa </a:t>
            </a:r>
          </a:p>
          <a:p>
            <a:r>
              <a:rPr lang="pl-PL" sz="2000" u="dbl" dirty="0" smtClean="0"/>
              <a:t>PODLE ZMĚNY V KRYSTALOVÉ MŘÍŽCE</a:t>
            </a:r>
            <a:r>
              <a:rPr lang="cs-CZ" sz="2000" u="dbl" dirty="0" smtClean="0"/>
              <a:t>: </a:t>
            </a:r>
            <a:endParaRPr lang="cs-CZ" sz="2000" u="sng" dirty="0" smtClean="0"/>
          </a:p>
          <a:p>
            <a:endParaRPr lang="cs-CZ" sz="2000" u="dbl" dirty="0"/>
          </a:p>
          <a:p>
            <a:r>
              <a:rPr lang="cs-CZ" sz="2000" b="1" dirty="0" smtClean="0"/>
              <a:t>Deformace: tahem, tlakem, ohybem, smykem, kroucením (krutem)</a:t>
            </a:r>
          </a:p>
          <a:p>
            <a:endParaRPr lang="cs-CZ" sz="2000" dirty="0" smtClean="0"/>
          </a:p>
          <a:p>
            <a:r>
              <a:rPr lang="cs-CZ" sz="2000" b="1" u="sng" dirty="0" smtClean="0"/>
              <a:t>1. deformace tahem:</a:t>
            </a:r>
            <a:r>
              <a:rPr lang="cs-CZ" sz="2000" dirty="0"/>
              <a:t> vzniká působením dvou opačných sil směřujících</a:t>
            </a:r>
            <a:r>
              <a:rPr lang="cs-CZ" sz="2000" i="1" dirty="0"/>
              <a:t> </a:t>
            </a:r>
            <a:r>
              <a:rPr lang="cs-CZ" sz="2000" dirty="0"/>
              <a:t>ven z tělesa, důsledek = zmenšení průřezu a zvětšení délky</a:t>
            </a:r>
            <a:endParaRPr lang="cs-CZ" sz="2000" dirty="0" smtClean="0"/>
          </a:p>
          <a:p>
            <a:r>
              <a:rPr lang="cs-CZ" sz="2000" dirty="0" smtClean="0"/>
              <a:t>Touto deformací jsou namáhány:</a:t>
            </a:r>
            <a:r>
              <a:rPr lang="cs-CZ" sz="2000" dirty="0"/>
              <a:t> </a:t>
            </a:r>
            <a:r>
              <a:rPr lang="cs-CZ" sz="2000" dirty="0" smtClean="0"/>
              <a:t>závěsná </a:t>
            </a:r>
            <a:r>
              <a:rPr lang="cs-CZ" sz="2000" dirty="0"/>
              <a:t>lana </a:t>
            </a:r>
            <a:r>
              <a:rPr lang="cs-CZ" sz="2000" dirty="0" smtClean="0"/>
              <a:t>jeřábu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482" name="Picture 2" descr="C:\Users\Eliška\Desktop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51521" y="3577272"/>
            <a:ext cx="5400600" cy="1143969"/>
          </a:xfrm>
          <a:prstGeom prst="rect">
            <a:avLst/>
          </a:prstGeom>
          <a:noFill/>
        </p:spPr>
      </p:pic>
      <p:pic>
        <p:nvPicPr>
          <p:cNvPr id="20483" name="Picture 3" descr="C:\Users\Eliška\Desktop\obr7-domson.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5046463" cy="136815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3528" y="2636912"/>
            <a:ext cx="97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Nákres:</a:t>
            </a: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260648"/>
            <a:ext cx="8352928" cy="5976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000" b="1" u="sng" dirty="0" smtClean="0"/>
              <a:t>2. deformace tlakem: </a:t>
            </a:r>
            <a:r>
              <a:rPr lang="cs-CZ" sz="2000" dirty="0" smtClean="0"/>
              <a:t>vzniká působením dvou opačných sil směřujících dovnitř tělesa, důsledek = zvětšení průřezu a zmenšení délky</a:t>
            </a:r>
            <a:endParaRPr lang="cs-CZ" sz="2000" b="1" u="sng" dirty="0" smtClean="0"/>
          </a:p>
          <a:p>
            <a:pPr>
              <a:buNone/>
            </a:pPr>
            <a:r>
              <a:rPr lang="cs-CZ" sz="2000" dirty="0" smtClean="0"/>
              <a:t>Touto deformací jsou namáhány: pilíře, nosníky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Nákres: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 descr="C:\Users\Eliška\Desktop\si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945131"/>
            <a:ext cx="3312369" cy="2192788"/>
          </a:xfrm>
          <a:prstGeom prst="rect">
            <a:avLst/>
          </a:prstGeom>
          <a:noFill/>
        </p:spPr>
      </p:pic>
      <p:pic>
        <p:nvPicPr>
          <p:cNvPr id="7175" name="Picture 7" descr="C:\Users\Eliška\Desktop\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834557" cy="1107921"/>
          </a:xfrm>
          <a:prstGeom prst="rect">
            <a:avLst/>
          </a:prstGeom>
          <a:noFill/>
        </p:spPr>
      </p:pic>
      <p:pic>
        <p:nvPicPr>
          <p:cNvPr id="7177" name="Picture 9" descr="C:\Users\Eliška\Desktop\gothic_cologne_dom_side_window_pillar_cologne_cathedral_architecture_landmark-490116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3272838" cy="2190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260648"/>
            <a:ext cx="8352928" cy="5976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000" b="1" u="sng" dirty="0" smtClean="0"/>
              <a:t>3. deformace ohybem: </a:t>
            </a:r>
            <a:r>
              <a:rPr lang="cs-CZ" sz="2000" dirty="0"/>
              <a:t>horní vrstva je namáhána v tlaku a spodní v tahu, přičemž střední vrstva zachovává svou délku</a:t>
            </a:r>
            <a:endParaRPr lang="cs-CZ" sz="2000" b="1" u="sng" dirty="0" smtClean="0"/>
          </a:p>
          <a:p>
            <a:pPr>
              <a:buNone/>
            </a:pPr>
            <a:r>
              <a:rPr lang="cs-CZ" sz="2000" dirty="0" smtClean="0"/>
              <a:t>Touto deformací jsou namáhány: </a:t>
            </a:r>
            <a:r>
              <a:rPr lang="cs-CZ" sz="2000" dirty="0" smtClean="0"/>
              <a:t>nosníky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Nákres: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Picture 2" descr="C:\Users\Eliška\Desktop\si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945131"/>
            <a:ext cx="3312369" cy="2192788"/>
          </a:xfrm>
          <a:prstGeom prst="rect">
            <a:avLst/>
          </a:prstGeom>
          <a:noFill/>
        </p:spPr>
      </p:pic>
      <p:pic>
        <p:nvPicPr>
          <p:cNvPr id="22529" name="Picture 1" descr="C:\Users\Eliška\Desktop\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896544" cy="1533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83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4664"/>
            <a:ext cx="7992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b="1" u="sng" dirty="0" smtClean="0">
                <a:solidFill>
                  <a:schemeClr val="tx1"/>
                </a:solidFill>
              </a:rPr>
              <a:t>4. deformace smykem: </a:t>
            </a:r>
            <a:r>
              <a:rPr lang="cs-CZ" sz="2000" dirty="0"/>
              <a:t>působení dvou opačných sil v rovinách podstav</a:t>
            </a:r>
            <a:endParaRPr lang="cs-CZ" sz="20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Touto deformací jsou namáhány:</a:t>
            </a:r>
            <a:r>
              <a:rPr lang="cs-CZ" sz="2000" dirty="0"/>
              <a:t> nýty, šrouby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Nákres: </a:t>
            </a:r>
          </a:p>
          <a:p>
            <a:endParaRPr lang="cs-CZ" dirty="0"/>
          </a:p>
        </p:txBody>
      </p:sp>
      <p:pic>
        <p:nvPicPr>
          <p:cNvPr id="6" name="Obrázek 5" descr="http://kvinta-html.wz.cz/fyzika/termodynamika/struktura_a_vlastnosti_pevnych_latek/obrazky/14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8164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Eliška\Desktop\img22066_1__63c771fa59690e6c7a4b570a68e30ebb0773cc0e_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240360" cy="1907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332656"/>
            <a:ext cx="8301608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nýty</a:t>
            </a:r>
            <a:r>
              <a:rPr lang="cs-CZ" dirty="0"/>
              <a:t>, šrouby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404664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b="1" u="sng" dirty="0" smtClean="0">
                <a:solidFill>
                  <a:schemeClr val="tx1"/>
                </a:solidFill>
              </a:rPr>
              <a:t>5. deformace kroucením: </a:t>
            </a:r>
            <a:r>
              <a:rPr lang="cs-CZ" sz="2000" dirty="0"/>
              <a:t>na koncích tyče působí dvě dvojice sil se stejným momentem ale opačného </a:t>
            </a:r>
            <a:r>
              <a:rPr lang="cs-CZ" sz="2000" dirty="0" smtClean="0"/>
              <a:t>směru</a:t>
            </a:r>
            <a:endParaRPr lang="cs-CZ" sz="20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Touto deformací jsou namáhány: </a:t>
            </a:r>
            <a:r>
              <a:rPr lang="cs-CZ" sz="2000" dirty="0" smtClean="0"/>
              <a:t>hřídele</a:t>
            </a:r>
            <a:r>
              <a:rPr lang="cs-CZ" sz="2000" dirty="0"/>
              <a:t>, šrouby, vrtáky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Nákres: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23555" name="Picture 3" descr="C:\Users\Eliška\Desktop\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1800200" cy="2325417"/>
          </a:xfrm>
          <a:prstGeom prst="rect">
            <a:avLst/>
          </a:prstGeom>
          <a:noFill/>
        </p:spPr>
      </p:pic>
      <p:pic>
        <p:nvPicPr>
          <p:cNvPr id="23556" name="Picture 4" descr="C:\Users\Eliška\Desktop\325-819-vlozne-hridele-za-z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7188"/>
            <a:ext cx="4104456" cy="2122003"/>
          </a:xfrm>
          <a:prstGeom prst="rect">
            <a:avLst/>
          </a:prstGeom>
          <a:noFill/>
        </p:spPr>
      </p:pic>
      <p:pic>
        <p:nvPicPr>
          <p:cNvPr id="23557" name="Picture 5" descr="C:\Users\Eliška\Desktop\0064395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886711"/>
            <a:ext cx="2520280" cy="13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</TotalTime>
  <Words>37</Words>
  <Application>Microsoft Office PowerPoint</Application>
  <PresentationFormat>Předvádění na obrazovce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DEFORMACE PEVNÉHO TĚLESA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Deformace pevného tělesa</dc:title>
  <dc:creator>Eliška Gargulová</dc:creator>
  <cp:lastModifiedBy>Eliška Gargulová</cp:lastModifiedBy>
  <cp:revision>15</cp:revision>
  <dcterms:created xsi:type="dcterms:W3CDTF">2020-01-25T12:51:02Z</dcterms:created>
  <dcterms:modified xsi:type="dcterms:W3CDTF">2020-01-25T15:18:17Z</dcterms:modified>
</cp:coreProperties>
</file>