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Grafický zápis algoritmů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dirty="0" smtClean="0"/>
              <a:t>vývojové diagramy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err="1" smtClean="0"/>
              <a:t>Eratosthenovo</a:t>
            </a:r>
            <a:r>
              <a:rPr lang="cs-CZ" dirty="0" smtClean="0"/>
              <a:t> síto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7406640" cy="744488"/>
          </a:xfrm>
        </p:spPr>
        <p:txBody>
          <a:bodyPr>
            <a:normAutofit fontScale="25000" lnSpcReduction="20000"/>
          </a:bodyPr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sz="8000" b="1" dirty="0" smtClean="0"/>
              <a:t>JK, 2015</a:t>
            </a:r>
            <a:endParaRPr lang="cs-CZ" sz="8000" b="1" dirty="0"/>
          </a:p>
        </p:txBody>
      </p:sp>
      <p:sp>
        <p:nvSpPr>
          <p:cNvPr id="4" name="Podnadpis 2"/>
          <p:cNvSpPr>
            <a:spLocks noGrp="1"/>
          </p:cNvSpPr>
          <p:nvPr/>
        </p:nvSpPr>
        <p:spPr>
          <a:xfrm>
            <a:off x="1187624" y="2132856"/>
            <a:ext cx="7406640" cy="3312368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cs-CZ" dirty="0" smtClean="0"/>
          </a:p>
          <a:p>
            <a:r>
              <a:rPr lang="cs-CZ" dirty="0" smtClean="0"/>
              <a:t>Obsah: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Erathostenovo</a:t>
            </a:r>
            <a:r>
              <a:rPr lang="cs-CZ" dirty="0" smtClean="0"/>
              <a:t> síto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Tabulka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Algoritmus pomocí vývojových diagramů</a:t>
            </a:r>
          </a:p>
          <a:p>
            <a:pPr algn="r"/>
            <a:endParaRPr lang="cs-CZ" dirty="0" smtClean="0"/>
          </a:p>
          <a:p>
            <a:pPr algn="r"/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Eratosthenovo</a:t>
            </a:r>
            <a:r>
              <a:rPr lang="cs-CZ" dirty="0" smtClean="0"/>
              <a:t> síto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Jednoduchý algoritmus pro nalezení všech prvočísel menších než zadaná horní mez</a:t>
            </a:r>
          </a:p>
          <a:p>
            <a:r>
              <a:rPr lang="cs-CZ" dirty="0" smtClean="0"/>
              <a:t>Je pojmenován po řeckém matematikovi Eratosthenovi z </a:t>
            </a:r>
            <a:r>
              <a:rPr lang="cs-CZ" dirty="0" err="1" smtClean="0"/>
              <a:t>Kyrény</a:t>
            </a:r>
            <a:r>
              <a:rPr lang="cs-CZ" dirty="0" smtClean="0"/>
              <a:t>, který žil v letech 276–194 př. n. l.</a:t>
            </a:r>
          </a:p>
          <a:p>
            <a:r>
              <a:rPr lang="cs-CZ" dirty="0" smtClean="0"/>
              <a:t>Jedná se o jednu z nejefektivnějších metod pro hledání </a:t>
            </a:r>
            <a:r>
              <a:rPr lang="cs-CZ" dirty="0" err="1" smtClean="0"/>
              <a:t>pročísel</a:t>
            </a:r>
            <a:r>
              <a:rPr lang="cs-CZ" dirty="0" smtClean="0"/>
              <a:t> do 10 000 </a:t>
            </a:r>
            <a:r>
              <a:rPr lang="cs-CZ" dirty="0" err="1" smtClean="0"/>
              <a:t>000</a:t>
            </a:r>
            <a:endParaRPr lang="cs-CZ" dirty="0" smtClean="0"/>
          </a:p>
          <a:p>
            <a:r>
              <a:rPr lang="cs-CZ" dirty="0" smtClean="0"/>
              <a:t>Pro prvočísla vyšší hodnoty je vhodné využít jiných testů (Rabin-Millerův test, Lehmannův test, ...)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Erathostenovo</a:t>
            </a:r>
            <a:r>
              <a:rPr lang="cs-CZ" dirty="0" smtClean="0"/>
              <a:t> síto – princip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48006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Algoritmus se skládá z následujících kroků: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Napíšeme všechna čísla 2 až </a:t>
            </a:r>
            <a:r>
              <a:rPr lang="cs-CZ" i="1" dirty="0" smtClean="0"/>
              <a:t>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(2 je první prvočíslo).  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Vezmeme první prvočíslo a víme, že všechny jeho násobky nemohou být z definice prvočísly, proto je vyškrtneme z našeho seznamu.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Nyní si vezmeme další prvočíslo z proškrtaného seznamu a opět vyškrtáme všechny jeho násobky.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dirty="0" smtClean="0"/>
              <a:t>Opakujeme 3, dokud nedojdou čísla.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Eratosthenovo</a:t>
            </a:r>
            <a:r>
              <a:rPr lang="cs-CZ" dirty="0" smtClean="0"/>
              <a:t> síto</a:t>
            </a:r>
            <a:br>
              <a:rPr lang="cs-CZ" dirty="0" smtClean="0"/>
            </a:br>
            <a:r>
              <a:rPr lang="cs-CZ" dirty="0" smtClean="0"/>
              <a:t> – tabulka na vyhledání prvočísel menších než 100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15616" y="2132856"/>
            <a:ext cx="7818072" cy="3960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pt-BR" dirty="0" smtClean="0"/>
              <a:t>2 3 4 5 6 7 8 9 10 11 12 13 14 15 16 17 18 19 20 21 22 23 24 25 26 27 28 29 30 31 32 33 34 35 36 37 38 39 40 41 42 43 44 45 46 47 48 49 50 51 52 53 54 55 56 57 58 59 60 61 62 63 64 65 66 67 68 69 70 71 72 73 74 75 76 77 78 79 80 81 82 83 84 85 86 87 88 89 90 91 92 93 94 95 96 97 98 99 100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Úkol: vyhledejte všechna prvočísla menší než 100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Eratosthenovo</a:t>
            </a:r>
            <a:r>
              <a:rPr lang="cs-CZ" dirty="0" smtClean="0"/>
              <a:t> síto </a:t>
            </a:r>
            <a:br>
              <a:rPr lang="cs-CZ" dirty="0" smtClean="0"/>
            </a:br>
            <a:r>
              <a:rPr lang="cs-CZ" dirty="0" smtClean="0"/>
              <a:t>– vylepšení algoritmu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Nemá smysl ověřovat všechna čísla </a:t>
            </a:r>
          </a:p>
          <a:p>
            <a:r>
              <a:rPr lang="cs-CZ" dirty="0" smtClean="0"/>
              <a:t>Stačí provádět do odmocniny horní meze</a:t>
            </a:r>
          </a:p>
          <a:p>
            <a:r>
              <a:rPr lang="cs-CZ" dirty="0" smtClean="0"/>
              <a:t>Příklad: </a:t>
            </a:r>
          </a:p>
          <a:p>
            <a:pPr lvl="1"/>
            <a:r>
              <a:rPr lang="cs-CZ" dirty="0" smtClean="0"/>
              <a:t>Hledáme prvočísla menší než 100</a:t>
            </a:r>
          </a:p>
          <a:p>
            <a:pPr lvl="1"/>
            <a:r>
              <a:rPr lang="cs-CZ" dirty="0" smtClean="0"/>
              <a:t>Algoritmus stačí provádět do odmocniny z čísla 100, tj. do čísla 10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Prvočísla menší než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2	3	5	7	11	13	17	19</a:t>
            </a:r>
          </a:p>
          <a:p>
            <a:pPr marL="82296" indent="0">
              <a:buNone/>
            </a:pPr>
            <a:r>
              <a:rPr lang="cs-CZ" dirty="0" smtClean="0"/>
              <a:t>23	29	31	37	41	43	47	53</a:t>
            </a:r>
          </a:p>
          <a:p>
            <a:pPr marL="82296" indent="0">
              <a:buNone/>
            </a:pPr>
            <a:r>
              <a:rPr lang="cs-CZ" dirty="0" smtClean="0"/>
              <a:t>59	61	67	71	73	79	83	89</a:t>
            </a:r>
          </a:p>
          <a:p>
            <a:pPr marL="82296" indent="0">
              <a:buNone/>
            </a:pPr>
            <a:r>
              <a:rPr lang="cs-CZ" dirty="0" smtClean="0"/>
              <a:t>97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 smtClean="0"/>
              <a:t>Celkem </a:t>
            </a:r>
            <a:r>
              <a:rPr lang="cs-CZ" b="1" dirty="0" smtClean="0"/>
              <a:t>25 prvočísel </a:t>
            </a:r>
            <a:r>
              <a:rPr lang="cs-CZ" dirty="0" smtClean="0"/>
              <a:t>menších než 100.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09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Eratosthenovo</a:t>
            </a:r>
            <a:r>
              <a:rPr lang="cs-CZ" dirty="0" smtClean="0"/>
              <a:t> síto</a:t>
            </a:r>
            <a:br>
              <a:rPr lang="cs-CZ" dirty="0" smtClean="0"/>
            </a:br>
            <a:r>
              <a:rPr lang="cs-CZ" dirty="0" smtClean="0"/>
              <a:t>- vývojový diagram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Domácí úkol:</a:t>
            </a:r>
          </a:p>
          <a:p>
            <a:pPr lvl="1"/>
            <a:r>
              <a:rPr lang="cs-CZ" dirty="0" smtClean="0"/>
              <a:t>Pokuste se vytvořit vývojový diagram </a:t>
            </a:r>
            <a:r>
              <a:rPr lang="cs-CZ" dirty="0" err="1" smtClean="0"/>
              <a:t>Eratosthenova</a:t>
            </a:r>
            <a:r>
              <a:rPr lang="cs-CZ" dirty="0" smtClean="0"/>
              <a:t> síta.</a:t>
            </a:r>
          </a:p>
          <a:p>
            <a:pPr lvl="1"/>
            <a:r>
              <a:rPr lang="cs-CZ" dirty="0" smtClean="0"/>
              <a:t>Nápověda: </a:t>
            </a:r>
            <a:br>
              <a:rPr lang="cs-CZ" dirty="0" smtClean="0"/>
            </a:br>
            <a:r>
              <a:rPr lang="cs-CZ" dirty="0" smtClean="0"/>
              <a:t>algoritmus bude obsahovat dva cykly v sobě.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147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260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Gill Sans MT</vt:lpstr>
      <vt:lpstr>Verdana</vt:lpstr>
      <vt:lpstr>Wingdings 2</vt:lpstr>
      <vt:lpstr>Slunovrat</vt:lpstr>
      <vt:lpstr>Rovnice</vt:lpstr>
      <vt:lpstr>Grafický zápis algoritmů (vývojové diagramy) Eratosthenovo síto</vt:lpstr>
      <vt:lpstr>Eratosthenovo síto</vt:lpstr>
      <vt:lpstr>Erathostenovo síto – princip </vt:lpstr>
      <vt:lpstr>Eratosthenovo síto  – tabulka na vyhledání prvočísel menších než 100</vt:lpstr>
      <vt:lpstr>Eratosthenovo síto  – vylepšení algoritmu</vt:lpstr>
      <vt:lpstr>Prvočísla menší než 100</vt:lpstr>
      <vt:lpstr>Eratosthenovo síto - vývojový diagram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algoritmizace</dc:title>
  <dc:creator>jitka</dc:creator>
  <cp:lastModifiedBy>Jitka Kalná</cp:lastModifiedBy>
  <cp:revision>18</cp:revision>
  <dcterms:created xsi:type="dcterms:W3CDTF">2015-01-14T20:59:17Z</dcterms:created>
  <dcterms:modified xsi:type="dcterms:W3CDTF">2015-02-13T09:19:40Z</dcterms:modified>
</cp:coreProperties>
</file>