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F557CA-9EB9-4B24-AA15-4B994ACDD8D1}" type="datetimeFigureOut">
              <a:rPr lang="cs-CZ" smtClean="0"/>
              <a:pPr/>
              <a:t>13.2.2015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29523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Grafický zápis algoritmů</a:t>
            </a:r>
            <a:br>
              <a:rPr lang="cs-CZ" dirty="0" smtClean="0"/>
            </a:br>
            <a:r>
              <a:rPr lang="cs-CZ" dirty="0" smtClean="0"/>
              <a:t>(vývojové diagramy)</a:t>
            </a:r>
            <a:br>
              <a:rPr lang="cs-CZ" dirty="0" smtClean="0"/>
            </a:br>
            <a:r>
              <a:rPr lang="cs-CZ" sz="3600" b="1" dirty="0" smtClean="0"/>
              <a:t>Porovnání dvou čísel podle velikosti</a:t>
            </a:r>
            <a:br>
              <a:rPr lang="cs-CZ" sz="3600" b="1" dirty="0" smtClean="0"/>
            </a:br>
            <a:r>
              <a:rPr lang="cs-CZ" sz="3600" b="1" dirty="0" smtClean="0"/>
              <a:t>Kalkulačka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7406640" cy="744488"/>
          </a:xfrm>
        </p:spPr>
        <p:txBody>
          <a:bodyPr>
            <a:normAutofit fontScale="25000" lnSpcReduction="20000"/>
          </a:bodyPr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sz="8000" b="1" dirty="0" smtClean="0"/>
              <a:t>JK, 2015</a:t>
            </a:r>
            <a:endParaRPr lang="cs-CZ" sz="8000" b="1" dirty="0"/>
          </a:p>
        </p:txBody>
      </p:sp>
      <p:sp>
        <p:nvSpPr>
          <p:cNvPr id="4" name="Podnadpis 2"/>
          <p:cNvSpPr>
            <a:spLocks noGrp="1"/>
          </p:cNvSpPr>
          <p:nvPr/>
        </p:nvSpPr>
        <p:spPr>
          <a:xfrm>
            <a:off x="1259632" y="3429000"/>
            <a:ext cx="7406640" cy="244827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cs-CZ" dirty="0" smtClean="0"/>
          </a:p>
          <a:p>
            <a:r>
              <a:rPr lang="cs-CZ" dirty="0" smtClean="0"/>
              <a:t>Obsah:</a:t>
            </a:r>
          </a:p>
          <a:p>
            <a:pPr algn="r"/>
            <a:endParaRPr lang="cs-CZ" dirty="0" smtClean="0"/>
          </a:p>
          <a:p>
            <a:pPr algn="r"/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dvou čísel podle velikosti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Typická úloha, která se neobejde bez větvení</a:t>
            </a:r>
          </a:p>
          <a:p>
            <a:r>
              <a:rPr lang="cs-CZ" dirty="0" smtClean="0"/>
              <a:t>Elementární úloha tvořící základ mnoha dalších algoritmů</a:t>
            </a:r>
          </a:p>
          <a:p>
            <a:pPr lvl="1"/>
            <a:r>
              <a:rPr lang="cs-CZ" dirty="0" smtClean="0"/>
              <a:t>Například:</a:t>
            </a:r>
          </a:p>
          <a:p>
            <a:pPr lvl="1"/>
            <a:r>
              <a:rPr lang="cs-CZ" dirty="0" smtClean="0"/>
              <a:t>Hledání největšího (nejmenšího) prvku</a:t>
            </a:r>
          </a:p>
          <a:p>
            <a:pPr lvl="1"/>
            <a:r>
              <a:rPr lang="cs-CZ" dirty="0" smtClean="0"/>
              <a:t>Řazení čísel podle velikosti (třídící algoritmy)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 dvou čísel podle </a:t>
            </a:r>
            <a:r>
              <a:rPr lang="cs-CZ" dirty="0" smtClean="0"/>
              <a:t>velikosti</a:t>
            </a:r>
            <a:br>
              <a:rPr lang="cs-CZ" dirty="0" smtClean="0"/>
            </a:br>
            <a:r>
              <a:rPr lang="cs-CZ" dirty="0" smtClean="0"/>
              <a:t>Zadání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Načtěte dvě čísla </a:t>
            </a:r>
            <a:br>
              <a:rPr lang="cs-CZ" dirty="0" smtClean="0"/>
            </a:br>
            <a:r>
              <a:rPr lang="cs-CZ" dirty="0" smtClean="0"/>
              <a:t>– použijte proměnné A, B</a:t>
            </a:r>
          </a:p>
          <a:p>
            <a:r>
              <a:rPr lang="cs-CZ" dirty="0" smtClean="0"/>
              <a:t>Zjistěte, které číslo je menší a které větší</a:t>
            </a:r>
          </a:p>
          <a:p>
            <a:r>
              <a:rPr lang="cs-CZ" dirty="0" smtClean="0"/>
              <a:t>Zobrazte je: nejprve menší číslo a potom větší číslo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23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Kalkulačka – zadání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Vytvořte algoritmus, který řeší základní matematické operace – sčítání, odčítání, násobení, dělení dvou čísel</a:t>
            </a:r>
          </a:p>
          <a:p>
            <a:r>
              <a:rPr lang="cs-CZ" dirty="0" smtClean="0"/>
              <a:t>Určení operace, kterou budu provádět:</a:t>
            </a:r>
            <a:br>
              <a:rPr lang="cs-CZ" dirty="0" smtClean="0"/>
            </a:br>
            <a:r>
              <a:rPr lang="cs-CZ" dirty="0" smtClean="0"/>
              <a:t>Na obrazovce se objeví nápověda, aby uživatel věděl, co se po něm očekává</a:t>
            </a:r>
          </a:p>
          <a:p>
            <a:pPr lvl="1"/>
            <a:r>
              <a:rPr lang="cs-CZ" dirty="0" smtClean="0"/>
              <a:t>1 pro sčítání</a:t>
            </a:r>
          </a:p>
          <a:p>
            <a:pPr lvl="1"/>
            <a:r>
              <a:rPr lang="cs-CZ" dirty="0" smtClean="0"/>
              <a:t>2 pro odčítání</a:t>
            </a:r>
          </a:p>
          <a:p>
            <a:pPr lvl="1"/>
            <a:r>
              <a:rPr lang="cs-CZ" dirty="0" smtClean="0"/>
              <a:t>3 pro násobení</a:t>
            </a:r>
          </a:p>
          <a:p>
            <a:pPr lvl="1"/>
            <a:r>
              <a:rPr lang="cs-CZ" dirty="0" smtClean="0"/>
              <a:t>4 pro dělení</a:t>
            </a:r>
          </a:p>
          <a:p>
            <a:pPr lvl="1"/>
            <a:r>
              <a:rPr lang="cs-CZ" dirty="0" smtClean="0"/>
              <a:t>Toto číslo uživatel zadá a načte se do proměnné KOD</a:t>
            </a:r>
          </a:p>
          <a:p>
            <a:r>
              <a:rPr lang="cs-CZ" dirty="0" smtClean="0"/>
              <a:t>Načtěte dvě čísla, se kterými se bude operace provádět – použijte proměnné A, B</a:t>
            </a:r>
          </a:p>
          <a:p>
            <a:r>
              <a:rPr lang="cs-CZ" dirty="0" smtClean="0"/>
              <a:t>Shrnutí: uživatel zadává proměnné A, B, KOD</a:t>
            </a:r>
          </a:p>
          <a:p>
            <a:r>
              <a:rPr lang="cs-CZ" dirty="0" smtClean="0"/>
              <a:t>Nápověda: Pozor! Při dělení musí testovat, zda se nedělí nulou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084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81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Gill Sans MT</vt:lpstr>
      <vt:lpstr>Verdana</vt:lpstr>
      <vt:lpstr>Wingdings 2</vt:lpstr>
      <vt:lpstr>Slunovrat</vt:lpstr>
      <vt:lpstr>Grafický zápis algoritmů (vývojové diagramy) Porovnání dvou čísel podle velikosti Kalkulačka</vt:lpstr>
      <vt:lpstr>Porovnání dvou čísel podle velikosti</vt:lpstr>
      <vt:lpstr>Porovnání dvou čísel podle velikosti Zadání úlohy</vt:lpstr>
      <vt:lpstr>Kalkulačka – zadání úlohy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algoritmizace</dc:title>
  <dc:creator>jitka</dc:creator>
  <cp:lastModifiedBy>Jitka Kalná</cp:lastModifiedBy>
  <cp:revision>20</cp:revision>
  <dcterms:created xsi:type="dcterms:W3CDTF">2015-01-14T20:59:17Z</dcterms:created>
  <dcterms:modified xsi:type="dcterms:W3CDTF">2015-02-13T09:37:16Z</dcterms:modified>
</cp:coreProperties>
</file>