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F557CA-9EB9-4B24-AA15-4B994ACDD8D1}" type="datetimeFigureOut">
              <a:rPr lang="cs-CZ" smtClean="0"/>
              <a:pPr/>
              <a:t>20.2.2015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F01278-853F-4311-B1DD-34BEC48D6F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406640" cy="51125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Grafický zápis algoritmů</a:t>
            </a:r>
            <a:br>
              <a:rPr lang="cs-CZ" dirty="0" smtClean="0"/>
            </a:br>
            <a:r>
              <a:rPr lang="cs-CZ" dirty="0" smtClean="0"/>
              <a:t>(vývojové diagramy)</a:t>
            </a:r>
            <a:br>
              <a:rPr lang="cs-CZ" dirty="0" smtClean="0"/>
            </a:br>
            <a:r>
              <a:rPr lang="cs-CZ" sz="3600" b="1" dirty="0" smtClean="0"/>
              <a:t>Test na </a:t>
            </a:r>
            <a:r>
              <a:rPr lang="cs-CZ" sz="3600" b="1" smtClean="0"/>
              <a:t>trojúhelník </a:t>
            </a:r>
            <a:r>
              <a:rPr lang="cs-CZ" sz="3600" b="1" smtClean="0"/>
              <a:t/>
            </a:r>
            <a:br>
              <a:rPr lang="cs-CZ" sz="3600" b="1" smtClean="0"/>
            </a:br>
            <a:r>
              <a:rPr lang="cs-CZ" sz="3600" b="1" smtClean="0"/>
              <a:t>(</a:t>
            </a:r>
            <a:r>
              <a:rPr lang="cs-CZ" sz="3600" b="1" dirty="0" smtClean="0"/>
              <a:t>trojúhelníková nerovnost</a:t>
            </a:r>
            <a:r>
              <a:rPr lang="cs-CZ" sz="3600" b="1" dirty="0" smtClean="0"/>
              <a:t>)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Maximum ze tří čísel s použitím pomocné proměnné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Pravoúhlý </a:t>
            </a:r>
            <a:r>
              <a:rPr lang="cs-CZ" sz="3600" b="1" smtClean="0"/>
              <a:t>trojúhelník </a:t>
            </a:r>
            <a:r>
              <a:rPr lang="cs-CZ" sz="3600" b="1" smtClean="0"/>
              <a:t/>
            </a:r>
            <a:br>
              <a:rPr lang="cs-CZ" sz="3600" b="1" smtClean="0"/>
            </a:br>
            <a:r>
              <a:rPr lang="cs-CZ" sz="3600" b="1" smtClean="0"/>
              <a:t>(</a:t>
            </a:r>
            <a:r>
              <a:rPr lang="cs-CZ" sz="3600" b="1" dirty="0" smtClean="0"/>
              <a:t>Pythagorova věta)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7406640" cy="744488"/>
          </a:xfrm>
        </p:spPr>
        <p:txBody>
          <a:bodyPr>
            <a:normAutofit fontScale="25000" lnSpcReduction="20000"/>
          </a:bodyPr>
          <a:lstStyle/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r>
              <a:rPr lang="cs-CZ" sz="8000" b="1" dirty="0" smtClean="0"/>
              <a:t>JK, 2015</a:t>
            </a:r>
            <a:endParaRPr lang="cs-CZ" sz="8000" b="1" dirty="0"/>
          </a:p>
        </p:txBody>
      </p:sp>
      <p:sp>
        <p:nvSpPr>
          <p:cNvPr id="4" name="Podnadpis 2"/>
          <p:cNvSpPr>
            <a:spLocks noGrp="1"/>
          </p:cNvSpPr>
          <p:nvPr/>
        </p:nvSpPr>
        <p:spPr>
          <a:xfrm>
            <a:off x="1259632" y="3429000"/>
            <a:ext cx="7406640" cy="2448272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3511" y="476672"/>
            <a:ext cx="7498080" cy="1143000"/>
          </a:xfrm>
        </p:spPr>
        <p:txBody>
          <a:bodyPr>
            <a:noAutofit/>
          </a:bodyPr>
          <a:lstStyle/>
          <a:p>
            <a:r>
              <a:rPr lang="cs-CZ" sz="3600" b="1" dirty="0"/>
              <a:t>Test na trojúhelník (trojúhelníková nerovnost)</a:t>
            </a:r>
            <a:br>
              <a:rPr lang="cs-CZ" sz="3600" b="1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1961" y="1619672"/>
            <a:ext cx="7498080" cy="4800600"/>
          </a:xfrm>
        </p:spPr>
        <p:txBody>
          <a:bodyPr/>
          <a:lstStyle/>
          <a:p>
            <a:r>
              <a:rPr lang="cs-CZ" dirty="0" smtClean="0"/>
              <a:t>Načtěte tři čísla: A, B, C – to jsou délky stran trojúhelníka</a:t>
            </a:r>
          </a:p>
          <a:p>
            <a:r>
              <a:rPr lang="cs-CZ" dirty="0" smtClean="0"/>
              <a:t>Otestujte, zda jsou čísla kladná</a:t>
            </a:r>
          </a:p>
          <a:p>
            <a:r>
              <a:rPr lang="cs-CZ" dirty="0" smtClean="0"/>
              <a:t>Zjistěte, zda platí trojúhelníková nerovnost (součet délek každých dvou stran musí být větší než délka strany třetí)</a:t>
            </a:r>
          </a:p>
          <a:p>
            <a:pPr lvl="1"/>
            <a:r>
              <a:rPr lang="cs-CZ" dirty="0" smtClean="0"/>
              <a:t>Jestliže ano: trojúhelník existuje (zobrazte)</a:t>
            </a:r>
          </a:p>
          <a:p>
            <a:pPr lvl="1"/>
            <a:r>
              <a:rPr lang="cs-CZ" dirty="0" smtClean="0"/>
              <a:t>Jestliže ne: trojúhelník neexistuje (zobrazte)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/>
              </a:rPr>
              <a:t>Maximum ze tří čísel s použitím pomocné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600888" cy="4800600"/>
          </a:xfrm>
        </p:spPr>
        <p:txBody>
          <a:bodyPr>
            <a:normAutofit fontScale="55000" lnSpcReduction="20000"/>
          </a:bodyPr>
          <a:lstStyle/>
          <a:p>
            <a:r>
              <a:rPr lang="cs-CZ" sz="4000" dirty="0"/>
              <a:t>Zadejte tři čísla: </a:t>
            </a:r>
            <a:r>
              <a:rPr lang="cs-CZ" sz="4000" b="1" dirty="0"/>
              <a:t>A, B, C</a:t>
            </a:r>
            <a:r>
              <a:rPr lang="cs-CZ" sz="4000" dirty="0"/>
              <a:t>. Po proběhnutí algoritmu chceme, aby v proměnné C bylo maximum (bez ohledu na to, jaký byl stav na začátku). </a:t>
            </a:r>
            <a:br>
              <a:rPr lang="cs-CZ" sz="4000" dirty="0"/>
            </a:br>
            <a:r>
              <a:rPr lang="cs-CZ" sz="4000" b="1" dirty="0"/>
              <a:t>POM</a:t>
            </a:r>
            <a:r>
              <a:rPr lang="cs-CZ" sz="4000" dirty="0"/>
              <a:t> je pomocná proměnná, kterou využijeme při výměně obsahu buněk.</a:t>
            </a:r>
          </a:p>
          <a:p>
            <a:r>
              <a:rPr lang="cs-CZ" sz="4000" b="1" dirty="0"/>
              <a:t>Princip řešení:</a:t>
            </a:r>
            <a:endParaRPr lang="cs-CZ" sz="4000" dirty="0"/>
          </a:p>
          <a:p>
            <a:pPr lvl="1"/>
            <a:r>
              <a:rPr lang="cs-CZ" sz="3600" b="1" dirty="0"/>
              <a:t>Test A &gt; B</a:t>
            </a:r>
            <a:r>
              <a:rPr lang="cs-CZ" sz="3600" dirty="0"/>
              <a:t>: Pokud toto platí, vyměníme pomocí proměnné POM obsahy buněk. Do A dáme menší číslo (tedy to, co bylo původně v B), do B dáme větší číslo (tedy to, co bylo původně v A). </a:t>
            </a:r>
            <a:br>
              <a:rPr lang="cs-CZ" sz="3600" dirty="0"/>
            </a:br>
            <a:r>
              <a:rPr lang="cs-CZ" sz="3600" dirty="0"/>
              <a:t>Tzn., že po provedení tohoto testu bude platit, že A &lt; B.</a:t>
            </a:r>
          </a:p>
          <a:p>
            <a:pPr lvl="1"/>
            <a:r>
              <a:rPr lang="cs-CZ" sz="3600" b="1" dirty="0"/>
              <a:t>Test B &gt; C</a:t>
            </a:r>
            <a:r>
              <a:rPr lang="cs-CZ" sz="3600" dirty="0"/>
              <a:t>: Pokud toto platí, vyměníme pomocí proměnné POM obsahy buněk. Do B dáme menší číslo (tedy to, co bylo původně v C), do C dáme větší číslo (tedy to, co bylo původně v B). </a:t>
            </a:r>
            <a:br>
              <a:rPr lang="cs-CZ" sz="3600" dirty="0"/>
            </a:br>
            <a:r>
              <a:rPr lang="cs-CZ" sz="3600" dirty="0"/>
              <a:t>Tzn., že po provedení tohoto testu bude platit, že B &lt; </a:t>
            </a:r>
            <a:r>
              <a:rPr lang="cs-CZ" sz="3600" dirty="0" smtClean="0"/>
              <a:t>C. </a:t>
            </a:r>
          </a:p>
          <a:p>
            <a:pPr lvl="1"/>
            <a:r>
              <a:rPr lang="cs-CZ" sz="3600" dirty="0" smtClean="0"/>
              <a:t>V</a:t>
            </a:r>
            <a:r>
              <a:rPr lang="cs-CZ" sz="3600" dirty="0"/>
              <a:t> C je nyní největší </a:t>
            </a:r>
            <a:r>
              <a:rPr lang="cs-CZ" sz="3600" dirty="0" smtClean="0"/>
              <a:t>číslo.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08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Pravoúhlý trojúhelník</a:t>
            </a:r>
            <a:br>
              <a:rPr lang="cs-CZ" dirty="0" smtClean="0"/>
            </a:br>
            <a:r>
              <a:rPr lang="cs-CZ" dirty="0" smtClean="0"/>
              <a:t>(Pythagorova věta)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Vytvořte algoritmus, který ze zadaných délek stran zjistí, zda se jedná o pravoúhlý trojúhelník</a:t>
            </a:r>
          </a:p>
          <a:p>
            <a:r>
              <a:rPr lang="cs-CZ" dirty="0" smtClean="0"/>
              <a:t>Načtěte délky stran A, B, C</a:t>
            </a:r>
          </a:p>
          <a:p>
            <a:r>
              <a:rPr lang="cs-CZ" dirty="0" smtClean="0"/>
              <a:t>Zjistěte, zda takový trojúhelník existuje – to je předchozí úloha, kterou jsme řešili – stačí vložit diagram  </a:t>
            </a:r>
          </a:p>
          <a:p>
            <a:r>
              <a:rPr lang="cs-CZ" dirty="0" smtClean="0"/>
              <a:t>Zjistěte, která strana je nejdelší – to je potenciální přepona</a:t>
            </a:r>
          </a:p>
          <a:p>
            <a:r>
              <a:rPr lang="cs-CZ" dirty="0" smtClean="0"/>
              <a:t>Zjistěte, zda platí Pythagorova věta</a:t>
            </a:r>
          </a:p>
          <a:p>
            <a:endParaRPr lang="cs-CZ" dirty="0"/>
          </a:p>
        </p:txBody>
      </p:sp>
      <p:sp>
        <p:nvSpPr>
          <p:cNvPr id="4" name="Vývojový diagram: předdefinovaný postup 3"/>
          <p:cNvSpPr/>
          <p:nvPr/>
        </p:nvSpPr>
        <p:spPr>
          <a:xfrm>
            <a:off x="5192311" y="4293096"/>
            <a:ext cx="2592288" cy="504056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Zjisti, zda se jedná o trojúhelník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08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Pravoúhlý trojúhelník (</a:t>
            </a:r>
            <a:r>
              <a:rPr lang="cs-CZ" dirty="0" err="1" smtClean="0"/>
              <a:t>pokr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Princip řešení:</a:t>
            </a:r>
            <a:endParaRPr lang="cs-CZ" dirty="0"/>
          </a:p>
          <a:p>
            <a:pPr lvl="0"/>
            <a:r>
              <a:rPr lang="cs-CZ" dirty="0"/>
              <a:t>Test, zda se jedná o trojúhelník – známý algoritmus</a:t>
            </a:r>
          </a:p>
          <a:p>
            <a:pPr lvl="0"/>
            <a:r>
              <a:rPr lang="cs-CZ" dirty="0"/>
              <a:t>Pro strany pravoúhlého trojúhelníka platí Pythagorova věta. Nejprve je třeba zjistit, která strana je nejdelší (přepona) – algoritmus hledání maxima s pomocnou proměnnou – známý algoritmus. Nejdelší strana bude v proměnné C.</a:t>
            </a:r>
          </a:p>
          <a:p>
            <a:pPr lvl="0"/>
            <a:r>
              <a:rPr lang="cs-CZ"/>
              <a:t>Když známe nejdelší stranu, zjistíme, zda platí Pythagorova větu.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590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</TotalTime>
  <Words>204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Slunovrat</vt:lpstr>
      <vt:lpstr>Grafický zápis algoritmů (vývojové diagramy) Test na trojúhelník  (trojúhelníková nerovnost)  Maximum ze tří čísel s použitím pomocné proměnné  Pravoúhlý trojúhelník  (Pythagorova věta)</vt:lpstr>
      <vt:lpstr>Test na trojúhelník (trojúhelníková nerovnost) </vt:lpstr>
      <vt:lpstr>Maximum ze tří čísel s použitím pomocné buňky</vt:lpstr>
      <vt:lpstr>Pravoúhlý trojúhelník (Pythagorova věta)</vt:lpstr>
      <vt:lpstr>Pravoúhlý trojúhelník (pokr.)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algoritmizace</dc:title>
  <dc:creator>jitka</dc:creator>
  <cp:lastModifiedBy>Jitka Kalná</cp:lastModifiedBy>
  <cp:revision>28</cp:revision>
  <dcterms:created xsi:type="dcterms:W3CDTF">2015-01-14T20:59:17Z</dcterms:created>
  <dcterms:modified xsi:type="dcterms:W3CDTF">2015-02-20T07:46:13Z</dcterms:modified>
</cp:coreProperties>
</file>