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Grafický zápis algoritmů</a:t>
            </a:r>
            <a:br>
              <a:rPr lang="cs-CZ" dirty="0" smtClean="0"/>
            </a:br>
            <a:r>
              <a:rPr lang="cs-CZ" dirty="0" smtClean="0"/>
              <a:t>(vývojové diagramy)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Lineární rovnice</a:t>
            </a:r>
            <a:br>
              <a:rPr lang="cs-CZ" sz="3600" b="1" dirty="0" smtClean="0"/>
            </a:br>
            <a:r>
              <a:rPr lang="cs-CZ" sz="3600" b="1" dirty="0" smtClean="0"/>
              <a:t>Zobrazení 10 sudých čísel </a:t>
            </a:r>
            <a:br>
              <a:rPr lang="cs-CZ" sz="3600" b="1" dirty="0" smtClean="0"/>
            </a:br>
            <a:r>
              <a:rPr lang="cs-CZ" sz="3600" b="1" dirty="0" smtClean="0"/>
              <a:t>– CYKLUS</a:t>
            </a:r>
            <a:br>
              <a:rPr lang="cs-CZ" sz="3600" b="1" dirty="0" smtClean="0"/>
            </a:br>
            <a:r>
              <a:rPr lang="cs-CZ" sz="3600" b="1" dirty="0" smtClean="0"/>
              <a:t>Suma 10 čísel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7406640" cy="744488"/>
          </a:xfrm>
        </p:spPr>
        <p:txBody>
          <a:bodyPr>
            <a:normAutofit fontScale="250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sz="8000" b="1" dirty="0" smtClean="0"/>
              <a:t>JK, 2015</a:t>
            </a:r>
            <a:endParaRPr lang="cs-CZ" sz="8000" b="1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1259632" y="3429000"/>
            <a:ext cx="7406640" cy="244827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dána lineární rovnice ve tvaru </a:t>
            </a:r>
            <a:br>
              <a:rPr lang="cs-CZ" dirty="0" smtClean="0"/>
            </a:br>
            <a:r>
              <a:rPr lang="cs-CZ" b="1" dirty="0" smtClean="0"/>
              <a:t>A*X + B = 0</a:t>
            </a:r>
            <a:r>
              <a:rPr lang="cs-CZ" dirty="0" smtClean="0"/>
              <a:t>,  </a:t>
            </a:r>
            <a:r>
              <a:rPr lang="cs-CZ" b="1" dirty="0" smtClean="0"/>
              <a:t>A, B jsou načítány zvenčí</a:t>
            </a:r>
          </a:p>
          <a:p>
            <a:r>
              <a:rPr lang="cs-CZ" dirty="0" smtClean="0"/>
              <a:t>Vytvořte algoritmus pro výpočet X. </a:t>
            </a:r>
          </a:p>
          <a:p>
            <a:r>
              <a:rPr lang="cs-CZ" b="1" dirty="0" smtClean="0"/>
              <a:t>Princip řešení:</a:t>
            </a:r>
          </a:p>
          <a:p>
            <a:pPr lvl="1"/>
            <a:r>
              <a:rPr lang="cs-CZ" sz="3200" dirty="0" smtClean="0"/>
              <a:t>Nejprve je nutné provést diskusi řešitelnosti.</a:t>
            </a:r>
          </a:p>
          <a:p>
            <a:pPr lvl="1"/>
            <a:r>
              <a:rPr lang="cs-CZ" sz="3200" dirty="0" smtClean="0"/>
              <a:t>Pokud je vše ok, pak můžete vyjádřit X a nechat proběhnout výpočet.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Zobrazení sudých čísel od 2 do 20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- úloha řešená pomocí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Zobrazte sudá čísla od 2 do 20</a:t>
            </a:r>
          </a:p>
          <a:p>
            <a:r>
              <a:rPr lang="cs-CZ" dirty="0" smtClean="0"/>
              <a:t>Víme, kolik čísel se má zobrazit – použijeme cyklus s pevným počtem opakování</a:t>
            </a:r>
          </a:p>
          <a:p>
            <a:r>
              <a:rPr lang="cs-CZ" dirty="0" smtClean="0"/>
              <a:t>Použité proměnné:</a:t>
            </a:r>
          </a:p>
          <a:p>
            <a:pPr lvl="1"/>
            <a:r>
              <a:rPr lang="cs-CZ" dirty="0" smtClean="0"/>
              <a:t>I … </a:t>
            </a:r>
            <a:r>
              <a:rPr lang="cs-CZ" b="1" dirty="0" smtClean="0"/>
              <a:t>řídící proměnná cyklu</a:t>
            </a:r>
          </a:p>
          <a:p>
            <a:pPr lvl="1"/>
            <a:r>
              <a:rPr lang="cs-CZ" dirty="0" smtClean="0"/>
              <a:t>J … zobrazovaná proměnná</a:t>
            </a:r>
          </a:p>
          <a:p>
            <a:r>
              <a:rPr lang="cs-CZ" b="1" dirty="0" smtClean="0"/>
              <a:t>Pamatujte: řídící proměnná cyklu musí být použita výhradně k řízení cyklu. Nesmíte do ní ukládat žádná jiná data!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0021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 10 různých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cs-CZ" dirty="0" smtClean="0"/>
              <a:t>Sečtěte 10 čísel, která budou zadána zvenčí</a:t>
            </a:r>
          </a:p>
          <a:p>
            <a:r>
              <a:rPr lang="cs-CZ" dirty="0" smtClean="0"/>
              <a:t>Při každém průchodu cyklem uživatel zadá číslo, které se má přičíst</a:t>
            </a:r>
          </a:p>
          <a:p>
            <a:r>
              <a:rPr lang="cs-CZ" dirty="0" smtClean="0"/>
              <a:t>Použité proměnné:</a:t>
            </a:r>
          </a:p>
          <a:p>
            <a:pPr lvl="1"/>
            <a:r>
              <a:rPr lang="cs-CZ" dirty="0" smtClean="0"/>
              <a:t>I … řídící proměnná cyklu</a:t>
            </a:r>
          </a:p>
          <a:p>
            <a:pPr lvl="1"/>
            <a:r>
              <a:rPr lang="cs-CZ" dirty="0" smtClean="0"/>
              <a:t>SUMA … proměnná sloužící k průběžnému sčítání – na konci je v ní výsledek</a:t>
            </a:r>
          </a:p>
          <a:p>
            <a:pPr lvl="1"/>
            <a:r>
              <a:rPr lang="cs-CZ" dirty="0" smtClean="0"/>
              <a:t>X … číslo, které bude zadáno uživatele při každém průchodu cyklem, bude se přičítat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03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137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Slunovrat</vt:lpstr>
      <vt:lpstr>Grafický zápis algoritmů (vývojové diagramy)  Lineární rovnice Zobrazení 10 sudých čísel  – CYKLUS Suma 10 čísel</vt:lpstr>
      <vt:lpstr>Lineární rovnice</vt:lpstr>
      <vt:lpstr>Zobrazení sudých čísel od 2 do 20  - úloha řešená pomocí cyklu</vt:lpstr>
      <vt:lpstr>Suma 10 různých čísel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 Kalná</cp:lastModifiedBy>
  <cp:revision>34</cp:revision>
  <dcterms:created xsi:type="dcterms:W3CDTF">2015-01-14T20:59:17Z</dcterms:created>
  <dcterms:modified xsi:type="dcterms:W3CDTF">2015-02-26T14:02:25Z</dcterms:modified>
</cp:coreProperties>
</file>